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5" r:id="rId9"/>
    <p:sldId id="266" r:id="rId10"/>
    <p:sldId id="260" r:id="rId11"/>
    <p:sldId id="280" r:id="rId12"/>
    <p:sldId id="279" r:id="rId13"/>
    <p:sldId id="267" r:id="rId14"/>
    <p:sldId id="273" r:id="rId15"/>
    <p:sldId id="275" r:id="rId16"/>
    <p:sldId id="277" r:id="rId17"/>
    <p:sldId id="276" r:id="rId18"/>
    <p:sldId id="278" r:id="rId19"/>
    <p:sldId id="268" r:id="rId20"/>
    <p:sldId id="270" r:id="rId21"/>
    <p:sldId id="271" r:id="rId22"/>
    <p:sldId id="261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70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8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53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634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11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80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3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7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6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3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1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7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6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9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2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8EFB7-E70F-4E1F-9279-127DF7C84933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F57EC-3EB6-4E08-9541-182C0AE3D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15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AB03-E8FB-4C8B-8200-F15D9BC050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Projectile Motion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E38F7-9ECC-4B74-8204-548DA9DFFD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By: Muhammad Yousuf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F371F-6032-48A1-873C-70CAD3859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67" y="7225553"/>
            <a:ext cx="1733549" cy="132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0533 0.0007 L 0.73567 -0.72361 C 0.67968 -0.88634 0.59453 -0.97384 0.50559 -0.97384 C 0.40546 -0.97384 0.32487 -0.88634 0.26875 -0.72361 L -0.00026 0.0007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86" y="-487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5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(1)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2C5F0-B945-4BC1-A784-122399BE7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92" y="3617894"/>
            <a:ext cx="4132026" cy="2568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5E8DBD-747F-433B-BBFA-53768684F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66365"/>
            <a:ext cx="4360494" cy="582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(1)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C5B20-B8C7-48B8-A2CF-080D5912E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465" y="590769"/>
            <a:ext cx="5810552" cy="56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0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(1)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CB83D-7047-4F43-B73C-D2CE7108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24" y="4844642"/>
            <a:ext cx="7121072" cy="1707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32FC37-71F5-49E4-9CB3-574601DA2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26" y="675823"/>
            <a:ext cx="7121070" cy="4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8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(2)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ACE992-316B-4821-B2DA-58614EC9D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86" y="310393"/>
            <a:ext cx="3001240" cy="62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8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(2)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E6581-42A9-44D0-AB9B-597DF7CA7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1" y="178745"/>
            <a:ext cx="4893580" cy="650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3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(2)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DBF2E-9D2B-43D2-86B7-00A8778DA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79" y="265403"/>
            <a:ext cx="6219038" cy="63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01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(2)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C8EB4-2342-40AC-AF7F-A24D96892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24" y="352338"/>
            <a:ext cx="4762658" cy="61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71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(2)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C775D-D671-4CFC-9083-78277CDC4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203" y="260059"/>
            <a:ext cx="5813412" cy="63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9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(2)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1E616-688E-4E4C-A5D4-2773D5B4C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46" y="183248"/>
            <a:ext cx="5464030" cy="64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4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(3)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66850B-C2DA-4D75-8C01-CD1832AE9EC0}"/>
              </a:ext>
            </a:extLst>
          </p:cNvPr>
          <p:cNvSpPr/>
          <p:nvPr/>
        </p:nvSpPr>
        <p:spPr>
          <a:xfrm>
            <a:off x="4988765" y="1601342"/>
            <a:ext cx="623581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Linear Interpolation (LERP)?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6C142-47DB-49AC-AF6B-55CEAFBD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1" b="33089"/>
          <a:stretch/>
        </p:blipFill>
        <p:spPr>
          <a:xfrm>
            <a:off x="5374658" y="3355668"/>
            <a:ext cx="546403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9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CCEFE-455B-45E3-BF8E-3F3D55DC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16" y="1428451"/>
            <a:ext cx="4248150" cy="26384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BDDBC-32BF-40C7-A478-022503681FA5}"/>
              </a:ext>
            </a:extLst>
          </p:cNvPr>
          <p:cNvSpPr txBox="1"/>
          <p:nvPr/>
        </p:nvSpPr>
        <p:spPr>
          <a:xfrm>
            <a:off x="6310416" y="4133461"/>
            <a:ext cx="4248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FFFF00"/>
                </a:solidFill>
                <a:effectLst/>
                <a:latin typeface="Söhne"/>
              </a:rPr>
              <a:t>Projectile motion is the curved path an object follows when thrown or projected into the air, influenced by gravity </a:t>
            </a:r>
            <a:r>
              <a:rPr lang="en-US" sz="2000" b="0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öhne"/>
              </a:rPr>
              <a:t>and air resistance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Söhne"/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44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(4)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66850B-C2DA-4D75-8C01-CD1832AE9EC0}"/>
              </a:ext>
            </a:extLst>
          </p:cNvPr>
          <p:cNvSpPr/>
          <p:nvPr/>
        </p:nvSpPr>
        <p:spPr>
          <a:xfrm>
            <a:off x="4988765" y="1601342"/>
            <a:ext cx="62358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Bezier Curve (Quadratic)?</a:t>
            </a:r>
          </a:p>
        </p:txBody>
      </p:sp>
      <p:pic>
        <p:nvPicPr>
          <p:cNvPr id="1026" name="Picture 2" descr="Interacting With Bezier Curves - Graphic Design - Design 2 SEO">
            <a:extLst>
              <a:ext uri="{FF2B5EF4-FFF2-40B4-BE49-F238E27FC236}">
                <a16:creationId xmlns:a16="http://schemas.microsoft.com/office/drawing/2014/main" id="{60DD5D96-E2C0-44AD-B575-E27EB6986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06" y="2747664"/>
            <a:ext cx="4927134" cy="35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18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 (5)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66850B-C2DA-4D75-8C01-CD1832AE9EC0}"/>
              </a:ext>
            </a:extLst>
          </p:cNvPr>
          <p:cNvSpPr/>
          <p:nvPr/>
        </p:nvSpPr>
        <p:spPr>
          <a:xfrm>
            <a:off x="4988765" y="1601342"/>
            <a:ext cx="62358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Bezier Curve (Quadratic)?</a:t>
            </a:r>
          </a:p>
        </p:txBody>
      </p:sp>
      <p:pic>
        <p:nvPicPr>
          <p:cNvPr id="2050" name="Picture 2" descr="Bézier Curve Fun! - Pt. 2">
            <a:extLst>
              <a:ext uri="{FF2B5EF4-FFF2-40B4-BE49-F238E27FC236}">
                <a16:creationId xmlns:a16="http://schemas.microsoft.com/office/drawing/2014/main" id="{DF0E4579-1306-4A8A-B2D8-F0C8DDF93A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38" y="2524672"/>
            <a:ext cx="5128470" cy="39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618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BAF65-A099-4FB2-AD9F-AC320832E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3514"/>
            <a:ext cx="3451590" cy="1941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999E4-B355-4759-A9AA-31410262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2530"/>
            <a:ext cx="3534561" cy="194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33C8E2-9076-42B0-BD30-EDC7467EE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5033"/>
            <a:ext cx="4322336" cy="230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43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4274887" y="1293440"/>
            <a:ext cx="364222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Thank You!</a:t>
            </a:r>
            <a:endParaRPr lang="en-US" sz="60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D94A9-EF4C-4326-840C-BBC4544EC61A}"/>
              </a:ext>
            </a:extLst>
          </p:cNvPr>
          <p:cNvSpPr/>
          <p:nvPr/>
        </p:nvSpPr>
        <p:spPr>
          <a:xfrm>
            <a:off x="4515022" y="3429000"/>
            <a:ext cx="316195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Any Questions?</a:t>
            </a:r>
            <a:endParaRPr lang="en-US" sz="40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  <a:ea typeface="Super Mario Bros. 2" panose="00000400000000000000" pitchFamily="2" charset="0"/>
              <a:cs typeface="Super Mario Bros. 2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2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 (1)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30021-406C-4DEB-8D36-C3708B48613B}"/>
              </a:ext>
            </a:extLst>
          </p:cNvPr>
          <p:cNvSpPr txBox="1"/>
          <p:nvPr/>
        </p:nvSpPr>
        <p:spPr>
          <a:xfrm>
            <a:off x="5166687" y="4748212"/>
            <a:ext cx="5964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FFFF00"/>
                </a:solidFill>
                <a:effectLst/>
                <a:latin typeface="Söhne"/>
              </a:rPr>
              <a:t>- Projectile motion is vital in sports, engineering, and physics education.</a:t>
            </a:r>
          </a:p>
          <a:p>
            <a:r>
              <a:rPr lang="en-US" sz="2000" dirty="0">
                <a:solidFill>
                  <a:srgbClr val="FFFF00"/>
                </a:solidFill>
                <a:latin typeface="Söhne"/>
              </a:rPr>
              <a:t>- H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Söhne"/>
              </a:rPr>
              <a:t>elps predicting the trajectories of a projectile such as spacecraft or orbiting satellites.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BCEF90-DBAC-4FD6-9A67-DE61CFC03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16" y="392617"/>
            <a:ext cx="3672612" cy="2754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FF6A0-6DA0-408A-9368-A50FE00EC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104" y="2346802"/>
            <a:ext cx="3588474" cy="2164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DCDD2C-8BD8-4E29-A443-34EEA760C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90" y="2792575"/>
            <a:ext cx="2926080" cy="18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0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 (2)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A964A-3CD8-4ED9-9D10-1BC1D14C5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27" y="3335686"/>
            <a:ext cx="4141784" cy="2329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E9576-CBCA-421E-94B4-80FC22A64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99" y="1143968"/>
            <a:ext cx="4578466" cy="23632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A80E78-D248-422E-9B64-1F65860BB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061" y="4094214"/>
            <a:ext cx="4513050" cy="25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1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 (1)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5403E-E9D3-4677-BFFE-A598DE4C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222" y="747117"/>
            <a:ext cx="6399448" cy="5053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D9C5A3-C2F2-47A7-B427-266759E7ECEE}"/>
              </a:ext>
            </a:extLst>
          </p:cNvPr>
          <p:cNvSpPr txBox="1"/>
          <p:nvPr/>
        </p:nvSpPr>
        <p:spPr>
          <a:xfrm>
            <a:off x="4764860" y="5800165"/>
            <a:ext cx="572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Deriving the </a:t>
            </a:r>
            <a:r>
              <a:rPr lang="en-US" sz="3200" b="1" dirty="0"/>
              <a:t>Equation of Motion</a:t>
            </a:r>
          </a:p>
        </p:txBody>
      </p:sp>
    </p:spTree>
    <p:extLst>
      <p:ext uri="{BB962C8B-B14F-4D97-AF65-F5344CB8AC3E}">
        <p14:creationId xmlns:p14="http://schemas.microsoft.com/office/powerpoint/2010/main" val="213343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 (2)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31C30-965F-4197-9D4D-E0AFDA3C1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941" y="614635"/>
            <a:ext cx="6655079" cy="60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7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 (3)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CB748-4AC7-4F7F-B4A4-2F1BA6B62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94" y="747117"/>
            <a:ext cx="5834684" cy="4911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B3D93-5C5A-4BD6-84E4-CFCFDF196DC4}"/>
              </a:ext>
            </a:extLst>
          </p:cNvPr>
          <p:cNvSpPr txBox="1"/>
          <p:nvPr/>
        </p:nvSpPr>
        <p:spPr>
          <a:xfrm>
            <a:off x="5284394" y="5741442"/>
            <a:ext cx="572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Bounce</a:t>
            </a:r>
            <a:r>
              <a:rPr lang="en-US" sz="3200" dirty="0"/>
              <a:t> trajectory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4026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 (4)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8B27F-B3E8-4371-BB85-2CF5FC90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42" y="4625049"/>
            <a:ext cx="4848808" cy="14858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438CB9-0BE8-4DDA-8131-ADDF96666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271" y="461394"/>
            <a:ext cx="3926948" cy="400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97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AA280-3C64-418D-844C-3E5A2C1F8F5D}"/>
              </a:ext>
            </a:extLst>
          </p:cNvPr>
          <p:cNvSpPr/>
          <p:nvPr/>
        </p:nvSpPr>
        <p:spPr>
          <a:xfrm>
            <a:off x="1521092" y="747117"/>
            <a:ext cx="436049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Projectile Motion: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What?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Why &amp; Where?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Theory (5)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Code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Super Mario Bros. 2" panose="00000400000000000000" pitchFamily="2" charset="0"/>
                <a:cs typeface="Super Mario Bros. 2" panose="00000400000000000000" pitchFamily="2" charset="0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1662-4471-4A18-8637-C0A9C88D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587" y="1259657"/>
            <a:ext cx="3181350" cy="522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0A78B-79C4-4857-B54E-CA523562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24" y="3283713"/>
            <a:ext cx="3094594" cy="31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78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479</TotalTime>
  <Words>397</Words>
  <Application>Microsoft Office PowerPoint</Application>
  <PresentationFormat>Widescreen</PresentationFormat>
  <Paragraphs>138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Agency FB</vt:lpstr>
      <vt:lpstr>Arial</vt:lpstr>
      <vt:lpstr>Söhne</vt:lpstr>
      <vt:lpstr>Tw Cen MT</vt:lpstr>
      <vt:lpstr>Circuit</vt:lpstr>
      <vt:lpstr>Projectile Motion Calculator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Projectile Motion Calculator</dc:title>
  <dc:creator>FA22BSCS0084</dc:creator>
  <cp:lastModifiedBy>FA22BSCS0084</cp:lastModifiedBy>
  <cp:revision>78</cp:revision>
  <dcterms:created xsi:type="dcterms:W3CDTF">2023-12-17T19:44:54Z</dcterms:created>
  <dcterms:modified xsi:type="dcterms:W3CDTF">2023-12-30T17:32:34Z</dcterms:modified>
</cp:coreProperties>
</file>